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6080A"/>
    <a:srgbClr val="33CC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2" d="100"/>
          <a:sy n="82" d="100"/>
        </p:scale>
        <p:origin x="-691" y="-91"/>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pPr/>
              <a:t>12-01-2023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pPr/>
              <a:t>‹#›</a:t>
            </a:fld>
            <a:endParaRPr lang="en-IN"/>
          </a:p>
        </p:txBody>
      </p:sp>
    </p:spTree>
    <p:extLst>
      <p:ext uri="{BB962C8B-B14F-4D97-AF65-F5344CB8AC3E}">
        <p14:creationId xmlns:p14="http://schemas.microsoft.com/office/powerpoint/2010/main" xmlns=""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pPr/>
              <a:t>45</a:t>
            </a:fld>
            <a:endParaRPr lang="en-IN"/>
          </a:p>
        </p:txBody>
      </p:sp>
    </p:spTree>
    <p:extLst>
      <p:ext uri="{BB962C8B-B14F-4D97-AF65-F5344CB8AC3E}">
        <p14:creationId xmlns:p14="http://schemas.microsoft.com/office/powerpoint/2010/main" xmlns=""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342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334730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261482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129400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4006832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2551361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2334562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341117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1564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911707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301526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400829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427530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8940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414848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289071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191E9FA-CC45-47F3-80CF-62C35965C8DA}" type="datetimeFigureOut">
              <a:rPr lang="en-IN" smtClean="0"/>
              <a:pPr/>
              <a:t>12-01-2023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55FE2-1236-43DC-92E9-E4936CE72C05}" type="slidenum">
              <a:rPr lang="en-IN" smtClean="0"/>
              <a:pPr/>
              <a:t>‹#›</a:t>
            </a:fld>
            <a:endParaRPr lang="en-IN" dirty="0"/>
          </a:p>
        </p:txBody>
      </p:sp>
    </p:spTree>
    <p:extLst>
      <p:ext uri="{BB962C8B-B14F-4D97-AF65-F5344CB8AC3E}">
        <p14:creationId xmlns:p14="http://schemas.microsoft.com/office/powerpoint/2010/main" xmlns="" val="24011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191E9FA-CC45-47F3-80CF-62C35965C8DA}" type="datetimeFigureOut">
              <a:rPr lang="en-IN" smtClean="0"/>
              <a:pPr/>
              <a:t>12-01-2023</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C55FE2-1236-43DC-92E9-E4936CE72C05}" type="slidenum">
              <a:rPr lang="en-IN" smtClean="0"/>
              <a:pPr/>
              <a:t>‹#›</a:t>
            </a:fld>
            <a:endParaRPr lang="en-IN" dirty="0"/>
          </a:p>
        </p:txBody>
      </p:sp>
      <p:sp>
        <p:nvSpPr>
          <p:cNvPr id="13" name="TextBox 12">
            <a:extLst>
              <a:ext uri="{FF2B5EF4-FFF2-40B4-BE49-F238E27FC236}">
                <a16:creationId xmlns:a16="http://schemas.microsoft.com/office/drawing/2014/main" xmlns=""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xmlns="" val="112369104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turismoeconsigli.com/come-fidelizzare-i-clienti-di-un-hotel/"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wooden-tile/t/thank-you.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9C8B28FC-EAD6-467D-8CA8-585ECCBBFC2D}"/>
              </a:ext>
            </a:extLst>
          </p:cNvPr>
          <p:cNvSpPr txBox="1"/>
          <p:nvPr/>
        </p:nvSpPr>
        <p:spPr>
          <a:xfrm>
            <a:off x="475610" y="685912"/>
            <a:ext cx="5794561" cy="954107"/>
          </a:xfrm>
          <a:prstGeom prst="rect">
            <a:avLst/>
          </a:prstGeom>
          <a:noFill/>
        </p:spPr>
        <p:txBody>
          <a:bodyPr wrap="square" rtlCol="0">
            <a:spAutoFit/>
          </a:bodyPr>
          <a:lstStyle/>
          <a:p>
            <a:r>
              <a:rPr lang="en-US" sz="2400" b="1" dirty="0"/>
              <a:t>Presented By:</a:t>
            </a:r>
          </a:p>
          <a:p>
            <a:r>
              <a:rPr lang="en-IN" sz="3200" b="1" dirty="0" smtClean="0"/>
              <a:t>PRANJAL DIKONDA</a:t>
            </a:r>
            <a:endParaRPr lang="en-IN" sz="3200" b="1" dirty="0"/>
          </a:p>
        </p:txBody>
      </p:sp>
      <p:sp>
        <p:nvSpPr>
          <p:cNvPr id="2" name="TextBox 1"/>
          <p:cNvSpPr txBox="1"/>
          <p:nvPr/>
        </p:nvSpPr>
        <p:spPr>
          <a:xfrm>
            <a:off x="6270171" y="4581331"/>
            <a:ext cx="4823927" cy="1077218"/>
          </a:xfrm>
          <a:prstGeom prst="rect">
            <a:avLst/>
          </a:prstGeom>
          <a:noFill/>
        </p:spPr>
        <p:txBody>
          <a:bodyPr wrap="square" rtlCol="0">
            <a:spAutoFit/>
          </a:bodyPr>
          <a:lstStyle/>
          <a:p>
            <a:r>
              <a:rPr lang="en-IN" sz="3200" b="1" u="sng" dirty="0" smtClean="0"/>
              <a:t>Project Name</a:t>
            </a:r>
          </a:p>
          <a:p>
            <a:r>
              <a:rPr lang="en-IN" sz="3200" b="1" u="sng" smtClean="0"/>
              <a:t>Customer Retention</a:t>
            </a:r>
            <a:endParaRPr lang="en-IN" sz="3200" b="1" u="sng" dirty="0"/>
          </a:p>
        </p:txBody>
      </p:sp>
    </p:spTree>
    <p:extLst>
      <p:ext uri="{BB962C8B-B14F-4D97-AF65-F5344CB8AC3E}">
        <p14:creationId xmlns:p14="http://schemas.microsoft.com/office/powerpoint/2010/main" xmlns=""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xmlns=""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xmlns=""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xmlns=""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xmlns=""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xmlns=""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xmlns=""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xmlns=""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xmlns=""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xmlns=""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xmlns=""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xmlns=""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xmlns=""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xmlns=""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xmlns="" id="{67E20AAD-3F93-4CF0-992E-4A9CBDFC12D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xmlns=""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xmlns=""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xmlns=""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xmlns="" id="{3B32EA22-9C08-4C95-8F85-043917C7059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xmlns=""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xmlns=""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xmlns=""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xmlns="" id="{A2C81775-0FD6-44B8-BE55-077A5DC9D1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xmlns=""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xmlns=""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xmlns="" id="{7C60E8C8-529D-4022-835B-48A3E2210A3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xmlns=""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xmlns=""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xmlns="" id="{36FD65B7-3EDA-40EA-8DAA-E642880182B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xmlns=""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xmlns=""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xmlns=""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xmlns=""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xmlns=""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xmlns="" id="{471B1F64-3049-43F2-9D6A-3821840CDC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xmlns=""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xmlns=""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xmlns=""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xmlns="" id="{8AFA3359-2428-482E-943A-E5096752D92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xmlns=""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xmlns=""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xmlns=""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xmlns="" id="{267DD358-1DB5-46DE-9741-B248C7E8CC2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xmlns=""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xmlns="" id="{3FC7ABF6-6462-4233-A448-6E39B418CE8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xmlns=""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xmlns=""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xmlns=""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xmlns="" id="{02F26369-7D21-4D61-9401-7CDE540B3F5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xmlns=""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xmlns="" id="{90E7FE71-C22B-4866-AE50-B0FE6268E05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xmlns=""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xmlns=""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xmlns="" id="{9291FEE1-59A9-455F-8DEA-91868F1CAF5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xmlns=""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xmlns="" id="{A890EC00-55B7-454F-AEF0-2820164BEA9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xmlns=""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xmlns="" id="{97A34178-7755-430B-8711-848E047C9AB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xmlns=""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xmlns="" id="{BE469D72-A0EB-434F-8E91-B4D3A3EA0D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xmlns=""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xmlns=""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xmlns="" id="{A2F03AB0-7981-4530-80DC-CC5B41B0C09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r>
              <a:rPr lang="en-US" b="0" i="0" dirty="0">
                <a:solidFill>
                  <a:srgbClr val="000000"/>
                </a:solidFill>
                <a:effectLst/>
                <a:latin typeface="Courier New" panose="02070309020205020404" pitchFamily="49" charset="0"/>
              </a:rPr>
              <a:t/>
            </a:r>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xmlns=""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xmlns="" id="{4C944523-6086-44B2-B67A-5919C15E882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xmlns=""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xmlns="" id="{6DE5FED5-C8FC-4DB1-91B8-FD6AD98DBC8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xmlns=""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xmlns=""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xmlns=""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xmlns="" id="{11310C16-CCDB-45BA-8523-DFE6BFC4E9B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xmlns=""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xmlns="" id="{D486E7B6-F772-4B12-BF54-E93BDCBDBA6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xmlns=""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xmlns=""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83338D14-CC2A-4EFC-817F-AD3DCC62D62E}"/>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 xmlns:a1611="http://schemas.microsoft.com/office/drawing/2016/11/main" r:id="rId3"/>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xmlns=""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xmlns=""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xmlns=""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xmlns=""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xmlns=""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xmlns=""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204AC9AF-2194-4FFD-BA6A-D0549CB4C00F}"/>
              </a:ext>
            </a:extLst>
          </p:cNvPr>
          <p:cNvPicPr>
            <a:picLocks noChangeAspect="1"/>
          </p:cNvPicPr>
          <p:nvPr/>
        </p:nvPicPr>
        <p:blipFill>
          <a:blip r:embed="rId3">
            <a:extLst>
              <a:ext uri="{28A0092B-C50C-407E-A947-70E740481C1C}">
                <a14:useLocalDpi xmlns:a14="http://schemas.microsoft.com/office/drawing/2010/main" xmlns="" val="0"/>
              </a:ext>
              <a:ext uri="{837473B0-CC2E-450A-ABE3-18F120FF3D39}">
                <a1611:picAttrSrcUrl xmlns="" xmlns:a1611="http://schemas.microsoft.com/office/drawing/2016/11/main" r:id="rId4"/>
              </a:ext>
            </a:extLst>
          </a:blip>
          <a:srcRect/>
          <a:stretch/>
        </p:blipFill>
        <p:spPr>
          <a:xfrm>
            <a:off x="3253713" y="2015412"/>
            <a:ext cx="5485960" cy="3147591"/>
          </a:xfrm>
          <a:prstGeom prst="rect">
            <a:avLst/>
          </a:prstGeom>
        </p:spPr>
      </p:pic>
      <p:sp>
        <p:nvSpPr>
          <p:cNvPr id="2" name="TextBox 1">
            <a:extLst>
              <a:ext uri="{FF2B5EF4-FFF2-40B4-BE49-F238E27FC236}">
                <a16:creationId xmlns:a16="http://schemas.microsoft.com/office/drawing/2014/main" xmlns="" id="{FFE9A085-641C-464A-B022-D75151301042}"/>
              </a:ext>
            </a:extLst>
          </p:cNvPr>
          <p:cNvSpPr txBox="1"/>
          <p:nvPr/>
        </p:nvSpPr>
        <p:spPr>
          <a:xfrm>
            <a:off x="849595" y="6935820"/>
            <a:ext cx="10492810" cy="230832"/>
          </a:xfrm>
          <a:prstGeom prst="rect">
            <a:avLst/>
          </a:prstGeom>
          <a:noFill/>
        </p:spPr>
        <p:txBody>
          <a:bodyPr wrap="square" rtlCol="0">
            <a:spAutoFit/>
          </a:bodyPr>
          <a:lstStyle/>
          <a:p>
            <a:r>
              <a:rPr lang="en-IN" sz="900">
                <a:hlinkClick r:id="rId4" tooltip="https://www.thebluediamondgallery.com/wooden-tile/t/thank-you.html"/>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xmlns=""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D5BA744A-F1F1-4558-A624-6D103F738841}"/>
              </a:ext>
            </a:extLst>
          </p:cNvPr>
          <p:cNvPicPr/>
          <p:nvPr/>
        </p:nvPicPr>
        <p:blipFill>
          <a:blip r:embed="rId2">
            <a:extLst>
              <a:ext uri="{28A0092B-C50C-407E-A947-70E740481C1C}">
                <a14:useLocalDpi xmlns:a14="http://schemas.microsoft.com/office/drawing/2010/main" xmlns=""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xmlns=""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xmlns=""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xmlns=""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xmlns="" id="{8D8AD3EC-7ABF-4E1B-B0DC-96D957CAE5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xmlns=""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xmlns="" id="{FF9460DE-D0DB-4D21-8E40-D16B8E2B61A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xmlns="" id="{259FD2F5-28B4-4AA6-9C95-FA47FC0069A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xmlns=""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xmlns="" id="{1A2641C7-F20D-42E5-B29A-9485656BAD2C}"/>
              </a:ext>
            </a:extLst>
          </p:cNvPr>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3935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425</TotalTime>
  <Words>4663</Words>
  <Application>Microsoft Office PowerPoint</Application>
  <PresentationFormat>Custom</PresentationFormat>
  <Paragraphs>161</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ASUS</cp:lastModifiedBy>
  <cp:revision>41</cp:revision>
  <dcterms:created xsi:type="dcterms:W3CDTF">2021-09-16T07:00:33Z</dcterms:created>
  <dcterms:modified xsi:type="dcterms:W3CDTF">2023-01-12T17:02:25Z</dcterms:modified>
</cp:coreProperties>
</file>